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e6b049a76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3e6b049a76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e6b049a76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3e6b049a76_2_1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e6b049a76_2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3e6b049a76_2_1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e6b049a76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3e6b049a76_2_1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e6b049a76_2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3e6b049a76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e6b049a76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3e6b049a76_2_1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e6b049a76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3e6b049a76_2_1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e6b049a76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3e6b049a76_2_1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e6b049a76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3e6b049a76_2_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e6b049a76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3e6b049a76_2_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e6b049a76_2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e6b049a76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e6b049a76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3e6b049a76_2_1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e6b049a76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3e6b049a76_2_1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e6b049a76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3e6b049a76_2_1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e6b049a76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3e6b049a76_2_1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e6b049a76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3e6b049a76_2_1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0" i="0" sz="3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gif"/><Relationship Id="rId4" Type="http://schemas.openxmlformats.org/officeDocument/2006/relationships/image" Target="../media/image18.gif"/><Relationship Id="rId5" Type="http://schemas.openxmlformats.org/officeDocument/2006/relationships/image" Target="../media/image1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642025" y="781050"/>
            <a:ext cx="7859949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Arial"/>
              <a:buNone/>
            </a:pPr>
            <a:r>
              <a:rPr b="1" i="0" lang="ko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Effective communicatio</a:t>
            </a:r>
            <a:r>
              <a:rPr b="1" lang="ko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b="1" i="0" lang="ko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of </a:t>
            </a:r>
            <a:br>
              <a:rPr b="1" i="0" lang="ko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online classes </a:t>
            </a:r>
            <a:br>
              <a:rPr b="1" i="0" lang="ko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through hand gesture recognition</a:t>
            </a:r>
            <a:endParaRPr b="1"/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1347536" y="3007895"/>
            <a:ext cx="6858000" cy="15955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ko"/>
              <a:t>Team Brnology</a:t>
            </a:r>
            <a:endParaRPr b="1"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"/>
              <a:t>Cho Junhee 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"/>
              <a:t>Kim Kyumin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"/>
              <a:t>Elvis Juma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"/>
              <a:t>Kim Hyoeun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/>
        </p:nvSpPr>
        <p:spPr>
          <a:xfrm>
            <a:off x="204281" y="277238"/>
            <a:ext cx="3611475" cy="4387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Creating MODEL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264" y="2444008"/>
            <a:ext cx="7074445" cy="207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5050" y="783355"/>
            <a:ext cx="4201193" cy="2282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/>
        </p:nvSpPr>
        <p:spPr>
          <a:xfrm>
            <a:off x="204281" y="277238"/>
            <a:ext cx="3611475" cy="4387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Creating MODEL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8" name="Google Shape;208;p35"/>
          <p:cNvPicPr preferRelativeResize="0"/>
          <p:nvPr/>
        </p:nvPicPr>
        <p:blipFill rotWithShape="1">
          <a:blip r:embed="rId3">
            <a:alphaModFix/>
          </a:blip>
          <a:srcRect b="25351" l="0" r="0" t="0"/>
          <a:stretch/>
        </p:blipFill>
        <p:spPr>
          <a:xfrm>
            <a:off x="1076606" y="1043215"/>
            <a:ext cx="7049755" cy="1390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5"/>
          <p:cNvPicPr preferRelativeResize="0"/>
          <p:nvPr/>
        </p:nvPicPr>
        <p:blipFill rotWithShape="1">
          <a:blip r:embed="rId4">
            <a:alphaModFix/>
          </a:blip>
          <a:srcRect b="0" l="0" r="0" t="42203"/>
          <a:stretch/>
        </p:blipFill>
        <p:spPr>
          <a:xfrm>
            <a:off x="1076606" y="3511497"/>
            <a:ext cx="6990788" cy="109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/>
          <p:nvPr/>
        </p:nvSpPr>
        <p:spPr>
          <a:xfrm>
            <a:off x="4483510" y="2625213"/>
            <a:ext cx="88490" cy="84504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493237" y="2816642"/>
            <a:ext cx="88490" cy="84504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35"/>
          <p:cNvSpPr/>
          <p:nvPr/>
        </p:nvSpPr>
        <p:spPr>
          <a:xfrm>
            <a:off x="4493237" y="2990920"/>
            <a:ext cx="88490" cy="84504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35"/>
          <p:cNvSpPr/>
          <p:nvPr/>
        </p:nvSpPr>
        <p:spPr>
          <a:xfrm>
            <a:off x="4493237" y="3177482"/>
            <a:ext cx="88490" cy="84504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35"/>
          <p:cNvSpPr/>
          <p:nvPr/>
        </p:nvSpPr>
        <p:spPr>
          <a:xfrm>
            <a:off x="4402369" y="1043213"/>
            <a:ext cx="1000350" cy="306000"/>
          </a:xfrm>
          <a:prstGeom prst="rect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5"/>
          <p:cNvSpPr/>
          <p:nvPr/>
        </p:nvSpPr>
        <p:spPr>
          <a:xfrm>
            <a:off x="4402369" y="4368581"/>
            <a:ext cx="1000350" cy="306000"/>
          </a:xfrm>
          <a:prstGeom prst="rect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/>
        </p:nvSpPr>
        <p:spPr>
          <a:xfrm>
            <a:off x="158437" y="386675"/>
            <a:ext cx="3611475" cy="4387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831" y="963356"/>
            <a:ext cx="6936338" cy="3681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75" y="1068581"/>
            <a:ext cx="4526926" cy="332486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/>
          <p:nvPr/>
        </p:nvSpPr>
        <p:spPr>
          <a:xfrm>
            <a:off x="204281" y="277238"/>
            <a:ext cx="3611475" cy="4387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Evaluation Graph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375" y="1359975"/>
            <a:ext cx="3843769" cy="1066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688" y="2716069"/>
            <a:ext cx="1643456" cy="145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7375" y="2694881"/>
            <a:ext cx="1832681" cy="150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/>
        </p:nvSpPr>
        <p:spPr>
          <a:xfrm>
            <a:off x="158437" y="386675"/>
            <a:ext cx="3611475" cy="4387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6" name="Google Shape;23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37" y="1209845"/>
            <a:ext cx="8827127" cy="28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1954" y="2927555"/>
            <a:ext cx="3430010" cy="1352271"/>
          </a:xfrm>
          <a:prstGeom prst="rect">
            <a:avLst/>
          </a:prstGeom>
          <a:noFill/>
          <a:ln cap="flat" cmpd="sng" w="19050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/>
        </p:nvSpPr>
        <p:spPr>
          <a:xfrm>
            <a:off x="158437" y="386674"/>
            <a:ext cx="3611475" cy="8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56" y="1141864"/>
            <a:ext cx="4155890" cy="3116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321" y="1434113"/>
            <a:ext cx="4633669" cy="22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/>
        </p:nvSpPr>
        <p:spPr>
          <a:xfrm>
            <a:off x="2270192" y="1955260"/>
            <a:ext cx="4603615" cy="10849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</a:t>
            </a:r>
            <a:endParaRPr b="1" sz="6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/>
        </p:nvSpPr>
        <p:spPr>
          <a:xfrm>
            <a:off x="482247" y="3507185"/>
            <a:ext cx="8179506" cy="8365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Communication in online class</a:t>
            </a:r>
            <a:endParaRPr sz="1100"/>
          </a:p>
          <a:p>
            <a:pPr indent="0" lvl="0" marL="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-</a:t>
            </a:r>
            <a:r>
              <a:rPr b="0" i="0" lang="ko" sz="2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How do you communicate with your teacher?</a:t>
            </a:r>
            <a:r>
              <a:rPr b="1" i="0" lang="ko" sz="2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100"/>
          </a:p>
        </p:txBody>
      </p:sp>
      <p:pic>
        <p:nvPicPr>
          <p:cNvPr id="136" name="Google Shape;13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7175" y="214329"/>
            <a:ext cx="3504496" cy="3320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093" y="1236840"/>
            <a:ext cx="1795288" cy="176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0466" y="1236840"/>
            <a:ext cx="1991288" cy="1870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6"/>
          <p:cNvCxnSpPr/>
          <p:nvPr/>
        </p:nvCxnSpPr>
        <p:spPr>
          <a:xfrm>
            <a:off x="1143000" y="4334030"/>
            <a:ext cx="6858000" cy="0"/>
          </a:xfrm>
          <a:prstGeom prst="straightConnector1">
            <a:avLst/>
          </a:prstGeom>
          <a:noFill/>
          <a:ln cap="flat" cmpd="sng" w="19050">
            <a:solidFill>
              <a:srgbClr val="FC7BA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318063" y="240430"/>
            <a:ext cx="6848923" cy="13157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Applied TOOLS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lang="ko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&lt;MediaPipe&gt;, &lt;numpy&gt;, &lt;OpenCV&gt;</a:t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66" y="1980746"/>
            <a:ext cx="3366440" cy="100262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/>
          <p:nvPr/>
        </p:nvSpPr>
        <p:spPr>
          <a:xfrm>
            <a:off x="1279000" y="4139269"/>
            <a:ext cx="7038175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Using Machine Learning,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21 3D landmarks are inferred per frame for each hand.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7" name="Google Shape;14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2481" y="1457410"/>
            <a:ext cx="4729276" cy="2228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/>
        </p:nvSpPr>
        <p:spPr>
          <a:xfrm>
            <a:off x="318055" y="240431"/>
            <a:ext cx="7977825" cy="13160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Applied </a:t>
            </a:r>
            <a:r>
              <a:rPr b="1" lang="ko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</a:t>
            </a:r>
            <a:r>
              <a:rPr b="1" i="0" lang="ko" sz="2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lang="ko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&lt;LSTM&gt;, &lt;Fully Connected Neural network&gt;</a:t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781" y="1691962"/>
            <a:ext cx="3302925" cy="2482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512" y="1691962"/>
            <a:ext cx="3450431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/>
        </p:nvSpPr>
        <p:spPr>
          <a:xfrm>
            <a:off x="180871" y="474785"/>
            <a:ext cx="3828422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the </a:t>
            </a:r>
            <a:r>
              <a:rPr b="1" lang="ko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GESTURE</a:t>
            </a:r>
            <a:r>
              <a:rPr lang="ko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we made</a:t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320291" y="3835958"/>
            <a:ext cx="2592475" cy="30008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 have a Question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29"/>
          <p:cNvSpPr txBox="1"/>
          <p:nvPr/>
        </p:nvSpPr>
        <p:spPr>
          <a:xfrm>
            <a:off x="3324120" y="3835958"/>
            <a:ext cx="2592475" cy="30008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 can’t watch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6327950" y="3814019"/>
            <a:ext cx="2592475" cy="30008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 can’t listen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75" y="1641038"/>
            <a:ext cx="2705513" cy="1963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1426" y="1617469"/>
            <a:ext cx="2705513" cy="2029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3850" y="1641038"/>
            <a:ext cx="2833013" cy="1963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/>
        </p:nvSpPr>
        <p:spPr>
          <a:xfrm>
            <a:off x="286378" y="257560"/>
            <a:ext cx="4597121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Events</a:t>
            </a:r>
            <a:r>
              <a:rPr lang="ko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that occur after gestures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30"/>
          <p:cNvSpPr txBox="1"/>
          <p:nvPr/>
        </p:nvSpPr>
        <p:spPr>
          <a:xfrm>
            <a:off x="151700" y="3852457"/>
            <a:ext cx="8577952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Send an  Email to teacher the result that include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the number of how many times each gesture has been performed.</a:t>
            </a:r>
            <a:endParaRPr sz="1100"/>
          </a:p>
        </p:txBody>
      </p: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640" y="1073783"/>
            <a:ext cx="6486073" cy="2557115"/>
          </a:xfrm>
          <a:prstGeom prst="rect">
            <a:avLst/>
          </a:prstGeom>
          <a:noFill/>
          <a:ln cap="flat" cmpd="sng" w="19050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/>
        </p:nvSpPr>
        <p:spPr>
          <a:xfrm>
            <a:off x="255351" y="196985"/>
            <a:ext cx="3560324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Collecting DATAset</a:t>
            </a:r>
            <a:endParaRPr b="1"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6481" y="758634"/>
            <a:ext cx="5400334" cy="41878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31"/>
          <p:cNvCxnSpPr/>
          <p:nvPr/>
        </p:nvCxnSpPr>
        <p:spPr>
          <a:xfrm>
            <a:off x="1864063" y="1729091"/>
            <a:ext cx="3972533" cy="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0" name="Google Shape;180;p31"/>
          <p:cNvCxnSpPr/>
          <p:nvPr/>
        </p:nvCxnSpPr>
        <p:spPr>
          <a:xfrm>
            <a:off x="4924627" y="2327342"/>
            <a:ext cx="0" cy="1021405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/>
        </p:nvSpPr>
        <p:spPr>
          <a:xfrm>
            <a:off x="255351" y="196985"/>
            <a:ext cx="3560324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Collecting DATAset</a:t>
            </a:r>
            <a:endParaRPr b="1"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6" name="Google Shape;18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880" y="803865"/>
            <a:ext cx="5308246" cy="38567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32"/>
          <p:cNvCxnSpPr/>
          <p:nvPr/>
        </p:nvCxnSpPr>
        <p:spPr>
          <a:xfrm flipH="1">
            <a:off x="6144294" y="803865"/>
            <a:ext cx="29025" cy="191565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pic>
        <p:nvPicPr>
          <p:cNvPr id="188" name="Google Shape;1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3150" y="1860206"/>
            <a:ext cx="2045887" cy="306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/>
        </p:nvSpPr>
        <p:spPr>
          <a:xfrm>
            <a:off x="204281" y="277238"/>
            <a:ext cx="3611475" cy="4387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Creating MODEL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4" name="Google Shape;19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913" y="715818"/>
            <a:ext cx="4431821" cy="2912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1825" y="2719425"/>
            <a:ext cx="5209744" cy="2144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